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8" r:id="rId2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 showGuides="1">
      <p:cViewPr>
        <p:scale>
          <a:sx n="33" d="100"/>
          <a:sy n="33" d="100"/>
        </p:scale>
        <p:origin x="-816" y="488"/>
      </p:cViewPr>
      <p:guideLst>
        <p:guide orient="horz" pos="10368"/>
        <p:guide pos="132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8162-1CBF-1F44-9454-05FFA1C45712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30D-444C-6042-A8AB-03B947151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8162-1CBF-1F44-9454-05FFA1C45712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30D-444C-6042-A8AB-03B947151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6324600"/>
            <a:ext cx="47404018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6324600"/>
            <a:ext cx="14148054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8162-1CBF-1F44-9454-05FFA1C45712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30D-444C-6042-A8AB-03B947151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8162-1CBF-1F44-9454-05FFA1C45712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30D-444C-6042-A8AB-03B947151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8162-1CBF-1F44-9454-05FFA1C45712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30D-444C-6042-A8AB-03B947151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8162-1CBF-1F44-9454-05FFA1C45712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30D-444C-6042-A8AB-03B947151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8162-1CBF-1F44-9454-05FFA1C45712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30D-444C-6042-A8AB-03B947151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8162-1CBF-1F44-9454-05FFA1C45712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30D-444C-6042-A8AB-03B947151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8162-1CBF-1F44-9454-05FFA1C45712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30D-444C-6042-A8AB-03B947151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8162-1CBF-1F44-9454-05FFA1C45712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30D-444C-6042-A8AB-03B947151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8162-1CBF-1F44-9454-05FFA1C45712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30D-444C-6042-A8AB-03B947151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28162-1CBF-1F44-9454-05FFA1C45712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5230D-444C-6042-A8AB-03B947151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ame Side Corner Rectangle 8"/>
          <p:cNvSpPr/>
          <p:nvPr/>
        </p:nvSpPr>
        <p:spPr>
          <a:xfrm>
            <a:off x="816233" y="479905"/>
            <a:ext cx="42564833" cy="5057295"/>
          </a:xfrm>
          <a:prstGeom prst="round2Same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004120" y="1039262"/>
            <a:ext cx="36299978" cy="5139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82877" tIns="91439" rIns="182877" bIns="91439">
            <a:prstTxWarp prst="textNoShape">
              <a:avLst/>
            </a:prstTxWarp>
            <a:spAutoFit/>
          </a:bodyPr>
          <a:lstStyle/>
          <a:p>
            <a:pPr defTabSz="5751513" eaLnBrk="0" hangingPunct="0">
              <a:lnSpc>
                <a:spcPts val="9000"/>
              </a:lnSpc>
              <a:spcAft>
                <a:spcPts val="600"/>
              </a:spcAft>
            </a:pPr>
            <a:r>
              <a:rPr lang="en-US" sz="8000" b="1" cap="all" dirty="0" smtClean="0">
                <a:latin typeface="Verdana"/>
                <a:cs typeface="Verdana"/>
              </a:rPr>
              <a:t>Start Here! Make it Interesting. Catchy. </a:t>
            </a:r>
          </a:p>
          <a:p>
            <a:pPr defTabSz="5751513" eaLnBrk="0" hangingPunct="0">
              <a:lnSpc>
                <a:spcPts val="9000"/>
              </a:lnSpc>
              <a:spcAft>
                <a:spcPts val="600"/>
              </a:spcAft>
            </a:pPr>
            <a:r>
              <a:rPr lang="en-US" sz="7200" b="1" cap="all" dirty="0" smtClean="0">
                <a:latin typeface="Verdana"/>
                <a:cs typeface="Verdana"/>
              </a:rPr>
              <a:t>Ideally, you want viewers to see your message here first.</a:t>
            </a:r>
          </a:p>
          <a:p>
            <a:pPr defTabSz="5751513" eaLnBrk="0" hangingPunct="0">
              <a:spcAft>
                <a:spcPts val="600"/>
              </a:spcAft>
            </a:pPr>
            <a:r>
              <a:rPr lang="en-US" sz="6000" dirty="0" smtClean="0">
                <a:latin typeface="Verdana"/>
                <a:ea typeface="Times New Roman" pitchFamily="-65" charset="0"/>
                <a:cs typeface="Verdana"/>
              </a:rPr>
              <a:t>Researcher Name, PhD, Investigator Last Name, MD, Another Person, MS</a:t>
            </a:r>
            <a:endParaRPr lang="en-US" sz="6000" baseline="30000" dirty="0" smtClean="0">
              <a:latin typeface="Verdana"/>
              <a:ea typeface="Arial" pitchFamily="-65" charset="0"/>
              <a:cs typeface="Verdana"/>
            </a:endParaRPr>
          </a:p>
          <a:p>
            <a:pPr algn="ctr" defTabSz="5751513" eaLnBrk="0" hangingPunct="0"/>
            <a:endParaRPr lang="en-US" sz="5700" dirty="0" smtClean="0">
              <a:ea typeface="Arial" pitchFamily="-65" charset="0"/>
              <a:cs typeface="Arial" pitchFamily="-65" charset="0"/>
            </a:endParaRPr>
          </a:p>
          <a:p>
            <a:pPr algn="ctr" defTabSz="5751513" eaLnBrk="0" hangingPunct="0"/>
            <a:endParaRPr lang="en-US" sz="4000" dirty="0"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Round Same Side Corner Rectangle 10"/>
          <p:cNvSpPr/>
          <p:nvPr/>
        </p:nvSpPr>
        <p:spPr>
          <a:xfrm>
            <a:off x="636533" y="30488266"/>
            <a:ext cx="42667565" cy="1942024"/>
          </a:xfrm>
          <a:prstGeom prst="round2SameRect">
            <a:avLst/>
          </a:prstGeom>
          <a:solidFill>
            <a:srgbClr val="D7E4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61919" y="31427561"/>
            <a:ext cx="10773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  <a:cs typeface="Verdana"/>
              </a:rPr>
              <a:t>© Copyright 2012. Info and Other Footer Info to Go Down Here.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22" name="Round Same Side Corner Rectangle 21"/>
          <p:cNvSpPr/>
          <p:nvPr/>
        </p:nvSpPr>
        <p:spPr>
          <a:xfrm>
            <a:off x="636533" y="6179129"/>
            <a:ext cx="12664440" cy="1584387"/>
          </a:xfrm>
          <a:prstGeom prst="round2SameRect">
            <a:avLst/>
          </a:prstGeom>
          <a:solidFill>
            <a:srgbClr val="D7E4BD"/>
          </a:solidFill>
          <a:ln w="60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16233" y="6540435"/>
            <a:ext cx="12484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BACKGROUND</a:t>
            </a:r>
            <a:endParaRPr lang="en-US" sz="5000" b="1" dirty="0">
              <a:solidFill>
                <a:schemeClr val="tx1">
                  <a:lumMod val="95000"/>
                  <a:lumOff val="5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26" name="Round Same Side Corner Rectangle 25"/>
          <p:cNvSpPr/>
          <p:nvPr/>
        </p:nvSpPr>
        <p:spPr>
          <a:xfrm>
            <a:off x="30598822" y="6110475"/>
            <a:ext cx="12666792" cy="1724538"/>
          </a:xfrm>
          <a:prstGeom prst="round2SameRect">
            <a:avLst/>
          </a:prstGeom>
          <a:solidFill>
            <a:srgbClr val="D7E4BD"/>
          </a:solidFill>
          <a:ln w="60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0633013" y="6541857"/>
            <a:ext cx="12573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0D0D0D"/>
                </a:solidFill>
                <a:latin typeface="Verdana"/>
                <a:cs typeface="Verdana"/>
              </a:rPr>
              <a:t>PRELIMINARY RESULTS</a:t>
            </a:r>
            <a:endParaRPr lang="en-US" sz="5000" b="1" dirty="0">
              <a:solidFill>
                <a:srgbClr val="0D0D0D"/>
              </a:solidFill>
              <a:latin typeface="Verdana"/>
              <a:cs typeface="Verdan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598822" y="7829685"/>
            <a:ext cx="12666792" cy="12926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032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lIns="274320" tIns="274320" rIns="274320" bIns="274320" rtlCol="0">
            <a:spAutoFit/>
          </a:bodyPr>
          <a:lstStyle/>
          <a:p>
            <a:pPr algn="ctr"/>
            <a:r>
              <a:rPr lang="en-US" sz="4800" dirty="0" smtClean="0">
                <a:latin typeface="Verdana"/>
                <a:cs typeface="Verdana"/>
              </a:rPr>
              <a:t>Emerging Themes</a:t>
            </a:r>
            <a:endParaRPr lang="en-US" sz="4800" dirty="0">
              <a:latin typeface="Verdana"/>
              <a:cs typeface="Verdana"/>
            </a:endParaRPr>
          </a:p>
        </p:txBody>
      </p:sp>
      <p:pic>
        <p:nvPicPr>
          <p:cNvPr id="33" name="Picture 32" descr="Sample 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2256" y="30817365"/>
            <a:ext cx="1464693" cy="1464693"/>
          </a:xfrm>
          <a:prstGeom prst="rect">
            <a:avLst/>
          </a:prstGeom>
        </p:spPr>
      </p:pic>
      <p:pic>
        <p:nvPicPr>
          <p:cNvPr id="37" name="Picture 36" descr="TS Asian Father and Dau.jpg"/>
          <p:cNvPicPr>
            <a:picLocks noChangeAspect="1"/>
          </p:cNvPicPr>
          <p:nvPr/>
        </p:nvPicPr>
        <p:blipFill>
          <a:blip r:embed="rId3"/>
          <a:srcRect l="8798" r="1959"/>
          <a:stretch>
            <a:fillRect/>
          </a:stretch>
        </p:blipFill>
        <p:spPr>
          <a:xfrm>
            <a:off x="13902248" y="6250625"/>
            <a:ext cx="16120533" cy="11628197"/>
          </a:xfrm>
          <a:prstGeom prst="rect">
            <a:avLst/>
          </a:prstGeom>
          <a:ln w="60325"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39" name="TextBox 38"/>
          <p:cNvSpPr txBox="1"/>
          <p:nvPr/>
        </p:nvSpPr>
        <p:spPr>
          <a:xfrm>
            <a:off x="15409333" y="6658594"/>
            <a:ext cx="13174133" cy="1169551"/>
          </a:xfrm>
          <a:prstGeom prst="rect">
            <a:avLst/>
          </a:prstGeom>
          <a:solidFill>
            <a:schemeClr val="accent3">
              <a:lumMod val="20000"/>
              <a:lumOff val="8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 smtClean="0">
                <a:latin typeface="Verdana"/>
                <a:cs typeface="Verdana"/>
              </a:rPr>
              <a:t>Use this space for images that support your message. </a:t>
            </a:r>
          </a:p>
          <a:p>
            <a:pPr algn="ctr">
              <a:spcAft>
                <a:spcPts val="600"/>
              </a:spcAft>
            </a:pPr>
            <a:r>
              <a:rPr lang="en-US" sz="2000" b="1" dirty="0" smtClean="0">
                <a:latin typeface="Verdana"/>
                <a:cs typeface="Verdana"/>
              </a:rPr>
              <a:t>Photos need to be of high enough quality that they print well in the large poster format. </a:t>
            </a:r>
          </a:p>
          <a:p>
            <a:pPr algn="ctr">
              <a:spcAft>
                <a:spcPts val="600"/>
              </a:spcAft>
            </a:pPr>
            <a:r>
              <a:rPr lang="en-US" sz="2000" b="1" dirty="0" smtClean="0">
                <a:latin typeface="Verdana"/>
                <a:cs typeface="Verdana"/>
              </a:rPr>
              <a:t>Photos for the sake of photos only detract from your message.</a:t>
            </a:r>
            <a:endParaRPr lang="en-US" sz="2000" b="1" dirty="0">
              <a:latin typeface="Verdana"/>
              <a:cs typeface="Verdana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0639658" y="9355421"/>
            <a:ext cx="12664440" cy="20566240"/>
          </a:xfrm>
          <a:prstGeom prst="rect">
            <a:avLst/>
          </a:prstGeom>
          <a:solidFill>
            <a:schemeClr val="bg1">
              <a:lumMod val="95000"/>
            </a:schemeClr>
          </a:solidFill>
          <a:ln w="60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TextBox 45"/>
          <p:cNvSpPr txBox="1"/>
          <p:nvPr/>
        </p:nvSpPr>
        <p:spPr>
          <a:xfrm>
            <a:off x="36899038" y="17233552"/>
            <a:ext cx="6272784" cy="11757067"/>
          </a:xfrm>
          <a:prstGeom prst="rect">
            <a:avLst/>
          </a:prstGeom>
          <a:noFill/>
          <a:ln w="60325">
            <a:noFill/>
          </a:ln>
        </p:spPr>
        <p:txBody>
          <a:bodyPr wrap="square" lIns="457200" tIns="457200" rIns="457200" bIns="457200" numCol="1" rtlCol="0" anchor="t" anchorCtr="0">
            <a:spAutoFit/>
          </a:bodyPr>
          <a:lstStyle/>
          <a:p>
            <a:pPr marL="552450" indent="-496888" algn="ctr">
              <a:spcAft>
                <a:spcPts val="2400"/>
              </a:spcAft>
            </a:pPr>
            <a:r>
              <a:rPr lang="en-US" sz="4000" dirty="0" smtClean="0">
                <a:latin typeface="Verdana"/>
                <a:cs typeface="Verdana"/>
              </a:rPr>
              <a:t>Category B</a:t>
            </a:r>
          </a:p>
          <a:p>
            <a:pPr marL="101600" indent="-46038">
              <a:spcAft>
                <a:spcPts val="2400"/>
              </a:spcAft>
            </a:pPr>
            <a:r>
              <a:rPr lang="en-US" sz="3200" dirty="0" smtClean="0">
                <a:latin typeface="Verdana"/>
                <a:cs typeface="Verdana"/>
              </a:rPr>
              <a:t>List your major points  here</a:t>
            </a:r>
          </a:p>
          <a:p>
            <a:pPr marL="101600" indent="-46038">
              <a:spcAft>
                <a:spcPts val="2400"/>
              </a:spcAft>
            </a:pPr>
            <a:r>
              <a:rPr lang="en-US" sz="3200" dirty="0" smtClean="0">
                <a:latin typeface="Verdana"/>
                <a:cs typeface="Verdana"/>
              </a:rPr>
              <a:t>Maecenas </a:t>
            </a:r>
            <a:r>
              <a:rPr lang="en-US" sz="3200" dirty="0" err="1" smtClean="0">
                <a:latin typeface="Verdana"/>
                <a:cs typeface="Verdana"/>
              </a:rPr>
              <a:t>eleifend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leo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sed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sapien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sagittis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suscipit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sceleris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qu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erat</a:t>
            </a:r>
            <a:r>
              <a:rPr lang="en-US" sz="3200" dirty="0" smtClean="0">
                <a:latin typeface="Verdana"/>
                <a:cs typeface="Verdana"/>
              </a:rPr>
              <a:t>.</a:t>
            </a:r>
          </a:p>
          <a:p>
            <a:pPr marL="101600" indent="-46038">
              <a:spcAft>
                <a:spcPts val="2400"/>
              </a:spcAft>
            </a:pPr>
            <a:r>
              <a:rPr lang="en-US" sz="3200" dirty="0" err="1" smtClean="0">
                <a:latin typeface="Verdana"/>
                <a:cs typeface="Verdana"/>
              </a:rPr>
              <a:t>Phasellus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eget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velit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massa</a:t>
            </a:r>
            <a:r>
              <a:rPr lang="en-US" sz="3200" dirty="0" smtClean="0">
                <a:latin typeface="Verdana"/>
                <a:cs typeface="Verdana"/>
              </a:rPr>
              <a:t>, </a:t>
            </a:r>
            <a:r>
              <a:rPr lang="en-US" sz="3200" dirty="0" err="1" smtClean="0">
                <a:latin typeface="Verdana"/>
                <a:cs typeface="Verdana"/>
              </a:rPr>
              <a:t>eget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lustus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ligula</a:t>
            </a:r>
            <a:r>
              <a:rPr lang="en-US" sz="3200" dirty="0" smtClean="0">
                <a:latin typeface="Verdana"/>
                <a:cs typeface="Verdana"/>
              </a:rPr>
              <a:t>.</a:t>
            </a:r>
          </a:p>
          <a:p>
            <a:pPr marL="101600" indent="-46038">
              <a:spcAft>
                <a:spcPts val="2400"/>
              </a:spcAft>
            </a:pPr>
            <a:r>
              <a:rPr lang="en-US" sz="3200" dirty="0" err="1" smtClean="0">
                <a:latin typeface="Verdana"/>
                <a:cs typeface="Verdana"/>
              </a:rPr>
              <a:t>Aliquam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tortor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libero</a:t>
            </a:r>
            <a:r>
              <a:rPr lang="en-US" sz="3200" dirty="0" smtClean="0">
                <a:latin typeface="Verdana"/>
                <a:cs typeface="Verdana"/>
              </a:rPr>
              <a:t>, </a:t>
            </a:r>
            <a:r>
              <a:rPr lang="en-US" sz="3200" dirty="0" err="1" smtClean="0">
                <a:latin typeface="Verdana"/>
                <a:cs typeface="Verdana"/>
              </a:rPr>
              <a:t>convallis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nec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varius</a:t>
            </a:r>
            <a:r>
              <a:rPr lang="en-US" sz="3200" dirty="0" smtClean="0">
                <a:latin typeface="Verdana"/>
                <a:cs typeface="Verdana"/>
              </a:rPr>
              <a:t>, </a:t>
            </a:r>
            <a:r>
              <a:rPr lang="en-US" sz="3200" dirty="0" err="1" smtClean="0">
                <a:latin typeface="Verdana"/>
                <a:cs typeface="Verdana"/>
              </a:rPr>
              <a:t>morbi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elit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lorem</a:t>
            </a:r>
            <a:r>
              <a:rPr lang="en-US" sz="3200" dirty="0" smtClean="0">
                <a:latin typeface="Verdana"/>
                <a:cs typeface="Verdana"/>
              </a:rPr>
              <a:t>.</a:t>
            </a:r>
          </a:p>
          <a:p>
            <a:pPr marL="101600" indent="-46038">
              <a:spcAft>
                <a:spcPts val="2400"/>
              </a:spcAft>
            </a:pPr>
            <a:r>
              <a:rPr lang="en-US" sz="3200" dirty="0" smtClean="0">
                <a:latin typeface="Verdana"/>
                <a:cs typeface="Verdana"/>
              </a:rPr>
              <a:t>In </a:t>
            </a:r>
            <a:r>
              <a:rPr lang="en-US" sz="3200" dirty="0" err="1" smtClean="0">
                <a:latin typeface="Verdana"/>
                <a:cs typeface="Verdana"/>
              </a:rPr>
              <a:t>quis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nisl</a:t>
            </a:r>
            <a:r>
              <a:rPr lang="en-US" sz="3200" dirty="0" smtClean="0">
                <a:latin typeface="Verdana"/>
                <a:cs typeface="Verdana"/>
              </a:rPr>
              <a:t> id nisi </a:t>
            </a:r>
            <a:r>
              <a:rPr lang="en-US" sz="3200" dirty="0" err="1" smtClean="0">
                <a:latin typeface="Verdana"/>
                <a:cs typeface="Verdana"/>
              </a:rPr>
              <a:t>consectetur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porttitor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sed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elit</a:t>
            </a:r>
            <a:r>
              <a:rPr lang="en-US" sz="3200" dirty="0" smtClean="0">
                <a:latin typeface="Verdana"/>
                <a:cs typeface="Verdana"/>
              </a:rPr>
              <a:t>.</a:t>
            </a:r>
          </a:p>
          <a:p>
            <a:pPr marL="101600" indent="-46038">
              <a:spcAft>
                <a:spcPts val="2400"/>
              </a:spcAft>
            </a:pPr>
            <a:r>
              <a:rPr lang="en-US" sz="3200" dirty="0" err="1" smtClean="0">
                <a:latin typeface="Verdana"/>
                <a:cs typeface="Verdana"/>
              </a:rPr>
              <a:t>Sed</a:t>
            </a:r>
            <a:r>
              <a:rPr lang="en-US" sz="3200" dirty="0" smtClean="0">
                <a:latin typeface="Verdana"/>
                <a:cs typeface="Verdana"/>
              </a:rPr>
              <a:t> at </a:t>
            </a:r>
            <a:r>
              <a:rPr lang="en-US" sz="3200" dirty="0" err="1" smtClean="0">
                <a:latin typeface="Verdana"/>
                <a:cs typeface="Verdana"/>
              </a:rPr>
              <a:t>enim</a:t>
            </a:r>
            <a:r>
              <a:rPr lang="en-US" sz="3200" dirty="0" smtClean="0">
                <a:latin typeface="Verdana"/>
                <a:cs typeface="Verdana"/>
              </a:rPr>
              <a:t> quam, sit </a:t>
            </a:r>
            <a:r>
              <a:rPr lang="en-US" sz="3200" dirty="0" err="1" smtClean="0">
                <a:latin typeface="Verdana"/>
                <a:cs typeface="Verdana"/>
              </a:rPr>
              <a:t>emet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rhoncus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eros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sapien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sucipit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fringilla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smtClean="0">
                <a:latin typeface="Verdana"/>
                <a:cs typeface="Verdana"/>
              </a:rPr>
              <a:t>lacus. </a:t>
            </a:r>
            <a:endParaRPr lang="en-US" sz="3200" dirty="0" smtClean="0">
              <a:latin typeface="Verdana"/>
              <a:cs typeface="Verdan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0586362" y="17233552"/>
            <a:ext cx="6263466" cy="11264624"/>
          </a:xfrm>
          <a:prstGeom prst="rect">
            <a:avLst/>
          </a:prstGeom>
          <a:noFill/>
          <a:ln w="60325">
            <a:noFill/>
          </a:ln>
        </p:spPr>
        <p:txBody>
          <a:bodyPr wrap="square" lIns="457200" tIns="457200" rIns="457200" bIns="457200" numCol="1" rtlCol="0" anchor="t" anchorCtr="0">
            <a:spAutoFit/>
          </a:bodyPr>
          <a:lstStyle/>
          <a:p>
            <a:pPr marL="552450" indent="-496888" algn="ctr">
              <a:spcAft>
                <a:spcPts val="2400"/>
              </a:spcAft>
            </a:pPr>
            <a:r>
              <a:rPr lang="en-US" sz="4000" dirty="0" smtClean="0">
                <a:latin typeface="Verdana"/>
                <a:cs typeface="Verdana"/>
              </a:rPr>
              <a:t>Category A</a:t>
            </a:r>
          </a:p>
          <a:p>
            <a:pPr marL="50800" indent="4763">
              <a:spcAft>
                <a:spcPts val="2400"/>
              </a:spcAft>
            </a:pPr>
            <a:r>
              <a:rPr lang="en-US" sz="3200" dirty="0" smtClean="0">
                <a:latin typeface="Verdana"/>
                <a:cs typeface="Verdana"/>
              </a:rPr>
              <a:t>List your major points here</a:t>
            </a:r>
          </a:p>
          <a:p>
            <a:pPr marL="50800" indent="4763">
              <a:spcAft>
                <a:spcPts val="2400"/>
              </a:spcAft>
            </a:pPr>
            <a:r>
              <a:rPr lang="en-US" sz="3200" dirty="0" smtClean="0">
                <a:latin typeface="Verdana"/>
                <a:cs typeface="Verdana"/>
              </a:rPr>
              <a:t>Maecenas </a:t>
            </a:r>
            <a:r>
              <a:rPr lang="en-US" sz="3200" dirty="0" err="1" smtClean="0">
                <a:latin typeface="Verdana"/>
                <a:cs typeface="Verdana"/>
              </a:rPr>
              <a:t>eleifend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leo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sed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sapien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sagittis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suscipit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sceleris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qu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erat</a:t>
            </a:r>
            <a:r>
              <a:rPr lang="en-US" sz="3200" dirty="0" smtClean="0">
                <a:latin typeface="Verdana"/>
                <a:cs typeface="Verdana"/>
              </a:rPr>
              <a:t>.</a:t>
            </a:r>
          </a:p>
          <a:p>
            <a:pPr marL="50800" indent="4763">
              <a:spcAft>
                <a:spcPts val="2400"/>
              </a:spcAft>
            </a:pPr>
            <a:r>
              <a:rPr lang="en-US" sz="3200" dirty="0" smtClean="0">
                <a:latin typeface="Verdana"/>
                <a:cs typeface="Verdana"/>
              </a:rPr>
              <a:t>In vitae </a:t>
            </a:r>
            <a:r>
              <a:rPr lang="en-US" sz="3200" dirty="0" err="1" smtClean="0">
                <a:latin typeface="Verdana"/>
                <a:cs typeface="Verdana"/>
              </a:rPr>
              <a:t>urna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urna</a:t>
            </a:r>
            <a:r>
              <a:rPr lang="en-US" sz="3200" dirty="0" smtClean="0">
                <a:latin typeface="Verdana"/>
                <a:cs typeface="Verdana"/>
              </a:rPr>
              <a:t>, id </a:t>
            </a:r>
            <a:r>
              <a:rPr lang="en-US" sz="3200" dirty="0" err="1" smtClean="0">
                <a:latin typeface="Verdana"/>
                <a:cs typeface="Verdana"/>
              </a:rPr>
              <a:t>gusce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lustus</a:t>
            </a:r>
            <a:r>
              <a:rPr lang="en-US" sz="3200" dirty="0" smtClean="0">
                <a:latin typeface="Verdana"/>
                <a:cs typeface="Verdana"/>
              </a:rPr>
              <a:t>, </a:t>
            </a:r>
            <a:r>
              <a:rPr lang="en-US" sz="3200" dirty="0" err="1" smtClean="0">
                <a:latin typeface="Verdana"/>
                <a:cs typeface="Verdana"/>
              </a:rPr>
              <a:t>felis</a:t>
            </a:r>
            <a:r>
              <a:rPr lang="en-US" sz="3200" dirty="0" smtClean="0">
                <a:latin typeface="Verdana"/>
                <a:cs typeface="Verdana"/>
              </a:rPr>
              <a:t> in </a:t>
            </a:r>
            <a:r>
              <a:rPr lang="en-US" sz="3200" dirty="0" err="1" smtClean="0">
                <a:latin typeface="Verdana"/>
                <a:cs typeface="Verdana"/>
              </a:rPr>
              <a:t>facilisis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commodo</a:t>
            </a:r>
            <a:r>
              <a:rPr lang="en-US" sz="3200" dirty="0" smtClean="0">
                <a:latin typeface="Verdana"/>
                <a:cs typeface="Verdana"/>
              </a:rPr>
              <a:t>.</a:t>
            </a:r>
          </a:p>
          <a:p>
            <a:pPr marL="50800" indent="4763">
              <a:spcAft>
                <a:spcPts val="2400"/>
              </a:spcAft>
            </a:pPr>
            <a:r>
              <a:rPr lang="en-US" sz="3200" dirty="0" err="1" smtClean="0">
                <a:latin typeface="Verdana"/>
                <a:cs typeface="Verdana"/>
              </a:rPr>
              <a:t>Phasellus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eget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velit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massa</a:t>
            </a:r>
            <a:r>
              <a:rPr lang="en-US" sz="3200" dirty="0" smtClean="0">
                <a:latin typeface="Verdana"/>
                <a:cs typeface="Verdana"/>
              </a:rPr>
              <a:t>, </a:t>
            </a:r>
            <a:r>
              <a:rPr lang="en-US" sz="3200" dirty="0" err="1" smtClean="0">
                <a:latin typeface="Verdana"/>
                <a:cs typeface="Verdana"/>
              </a:rPr>
              <a:t>eget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lustus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ligula</a:t>
            </a:r>
            <a:r>
              <a:rPr lang="en-US" sz="3200" dirty="0" smtClean="0">
                <a:latin typeface="Verdana"/>
                <a:cs typeface="Verdana"/>
              </a:rPr>
              <a:t>.</a:t>
            </a:r>
          </a:p>
          <a:p>
            <a:pPr marL="50800" indent="4763">
              <a:spcAft>
                <a:spcPts val="2400"/>
              </a:spcAft>
            </a:pPr>
            <a:r>
              <a:rPr lang="en-US" sz="3200" dirty="0" smtClean="0">
                <a:latin typeface="Verdana"/>
                <a:cs typeface="Verdana"/>
              </a:rPr>
              <a:t>In </a:t>
            </a:r>
            <a:r>
              <a:rPr lang="en-US" sz="3200" dirty="0" err="1" smtClean="0">
                <a:latin typeface="Verdana"/>
                <a:cs typeface="Verdana"/>
              </a:rPr>
              <a:t>quis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nisl</a:t>
            </a:r>
            <a:r>
              <a:rPr lang="en-US" sz="3200" dirty="0" smtClean="0">
                <a:latin typeface="Verdana"/>
                <a:cs typeface="Verdana"/>
              </a:rPr>
              <a:t> id nisi </a:t>
            </a:r>
            <a:r>
              <a:rPr lang="en-US" sz="3200" dirty="0" err="1" smtClean="0">
                <a:latin typeface="Verdana"/>
                <a:cs typeface="Verdana"/>
              </a:rPr>
              <a:t>consectetur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porttitor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sed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elit</a:t>
            </a:r>
            <a:r>
              <a:rPr lang="en-US" sz="3200" dirty="0" smtClean="0">
                <a:latin typeface="Verdana"/>
                <a:cs typeface="Verdana"/>
              </a:rPr>
              <a:t>.</a:t>
            </a:r>
          </a:p>
          <a:p>
            <a:pPr marL="50800" indent="4763">
              <a:spcAft>
                <a:spcPts val="2400"/>
              </a:spcAft>
            </a:pPr>
            <a:r>
              <a:rPr lang="en-US" sz="3200" dirty="0" err="1" smtClean="0">
                <a:latin typeface="Verdana"/>
                <a:cs typeface="Verdana"/>
              </a:rPr>
              <a:t>Sed</a:t>
            </a:r>
            <a:r>
              <a:rPr lang="en-US" sz="3200" dirty="0" smtClean="0">
                <a:latin typeface="Verdana"/>
                <a:cs typeface="Verdana"/>
              </a:rPr>
              <a:t> at </a:t>
            </a:r>
            <a:r>
              <a:rPr lang="en-US" sz="3200" dirty="0" err="1" smtClean="0">
                <a:latin typeface="Verdana"/>
                <a:cs typeface="Verdana"/>
              </a:rPr>
              <a:t>enim</a:t>
            </a:r>
            <a:r>
              <a:rPr lang="en-US" sz="3200" dirty="0" smtClean="0">
                <a:latin typeface="Verdana"/>
                <a:cs typeface="Verdana"/>
              </a:rPr>
              <a:t> quam, sit </a:t>
            </a:r>
            <a:r>
              <a:rPr lang="en-US" sz="3200" dirty="0" err="1" smtClean="0">
                <a:latin typeface="Verdana"/>
                <a:cs typeface="Verdana"/>
              </a:rPr>
              <a:t>emet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rhoncus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eros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sapien</a:t>
            </a:r>
            <a:r>
              <a:rPr lang="en-US" sz="3200" dirty="0" smtClean="0">
                <a:latin typeface="Verdana"/>
                <a:cs typeface="Verdana"/>
              </a:rPr>
              <a:t> 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0586362" y="9167650"/>
            <a:ext cx="12679252" cy="7201971"/>
          </a:xfrm>
          <a:prstGeom prst="rect">
            <a:avLst/>
          </a:prstGeom>
          <a:noFill/>
          <a:ln w="60325">
            <a:noFill/>
          </a:ln>
        </p:spPr>
        <p:txBody>
          <a:bodyPr wrap="square" lIns="457200" tIns="457200" rIns="457200" bIns="457200" rtlCol="0" anchor="t" anchorCtr="0">
            <a:spAutoFit/>
          </a:bodyPr>
          <a:lstStyle/>
          <a:p>
            <a:pPr marL="552450" indent="-496888">
              <a:spcAft>
                <a:spcPts val="2400"/>
              </a:spcAft>
              <a:buFont typeface="Courier New"/>
              <a:buChar char="o"/>
            </a:pPr>
            <a:r>
              <a:rPr lang="en-US" sz="3200" dirty="0" smtClean="0">
                <a:latin typeface="Verdana"/>
                <a:cs typeface="Verdana"/>
              </a:rPr>
              <a:t>List your major themes here</a:t>
            </a:r>
          </a:p>
          <a:p>
            <a:pPr marL="552450" indent="-496888">
              <a:spcAft>
                <a:spcPts val="2400"/>
              </a:spcAft>
              <a:buFont typeface="Courier New"/>
              <a:buChar char="o"/>
            </a:pPr>
            <a:r>
              <a:rPr lang="en-US" sz="3200" dirty="0" smtClean="0">
                <a:latin typeface="Verdana"/>
                <a:cs typeface="Verdana"/>
              </a:rPr>
              <a:t>Maecenas </a:t>
            </a:r>
            <a:r>
              <a:rPr lang="en-US" sz="3200" dirty="0" err="1" smtClean="0">
                <a:latin typeface="Verdana"/>
                <a:cs typeface="Verdana"/>
              </a:rPr>
              <a:t>eleifend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leo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sed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sapien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sagittis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suscipit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sceleris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qu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erat</a:t>
            </a:r>
            <a:endParaRPr lang="en-US" sz="3200" dirty="0" smtClean="0">
              <a:latin typeface="Verdana"/>
              <a:cs typeface="Verdana"/>
            </a:endParaRPr>
          </a:p>
          <a:p>
            <a:pPr marL="552450" indent="-496888">
              <a:spcAft>
                <a:spcPts val="2400"/>
              </a:spcAft>
              <a:buFont typeface="Courier New"/>
              <a:buChar char="o"/>
            </a:pPr>
            <a:r>
              <a:rPr lang="en-US" sz="3200" dirty="0" err="1" smtClean="0">
                <a:latin typeface="Verdana"/>
                <a:cs typeface="Verdana"/>
              </a:rPr>
              <a:t>Phasellus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eget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velit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massa</a:t>
            </a:r>
            <a:r>
              <a:rPr lang="en-US" sz="3200" dirty="0" smtClean="0">
                <a:latin typeface="Verdana"/>
                <a:cs typeface="Verdana"/>
              </a:rPr>
              <a:t>, </a:t>
            </a:r>
            <a:r>
              <a:rPr lang="en-US" sz="3200" dirty="0" err="1" smtClean="0">
                <a:latin typeface="Verdana"/>
                <a:cs typeface="Verdana"/>
              </a:rPr>
              <a:t>eget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lustus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ligula</a:t>
            </a:r>
            <a:r>
              <a:rPr lang="en-US" sz="3200" dirty="0" smtClean="0">
                <a:latin typeface="Verdana"/>
                <a:cs typeface="Verdana"/>
              </a:rPr>
              <a:t>.</a:t>
            </a:r>
          </a:p>
          <a:p>
            <a:pPr marL="552450" indent="-496888">
              <a:spcAft>
                <a:spcPts val="2400"/>
              </a:spcAft>
              <a:buFont typeface="Courier New"/>
              <a:buChar char="o"/>
            </a:pPr>
            <a:r>
              <a:rPr lang="en-US" sz="3200" dirty="0" smtClean="0">
                <a:latin typeface="Verdana"/>
                <a:cs typeface="Verdana"/>
              </a:rPr>
              <a:t>In </a:t>
            </a:r>
            <a:r>
              <a:rPr lang="en-US" sz="3200" dirty="0" err="1" smtClean="0">
                <a:latin typeface="Verdana"/>
                <a:cs typeface="Verdana"/>
              </a:rPr>
              <a:t>quis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nisl</a:t>
            </a:r>
            <a:r>
              <a:rPr lang="en-US" sz="3200" dirty="0" smtClean="0">
                <a:latin typeface="Verdana"/>
                <a:cs typeface="Verdana"/>
              </a:rPr>
              <a:t> id nisi </a:t>
            </a:r>
            <a:r>
              <a:rPr lang="en-US" sz="3200" dirty="0" err="1" smtClean="0">
                <a:latin typeface="Verdana"/>
                <a:cs typeface="Verdana"/>
              </a:rPr>
              <a:t>consectetur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porttitor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sed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elit</a:t>
            </a:r>
            <a:endParaRPr lang="en-US" sz="3200" dirty="0" smtClean="0">
              <a:latin typeface="Verdana"/>
              <a:cs typeface="Verdana"/>
            </a:endParaRPr>
          </a:p>
          <a:p>
            <a:pPr marL="552450" indent="-496888">
              <a:spcAft>
                <a:spcPts val="2400"/>
              </a:spcAft>
              <a:buFont typeface="Courier New"/>
              <a:buChar char="o"/>
            </a:pPr>
            <a:r>
              <a:rPr lang="en-US" sz="3200" dirty="0" err="1" smtClean="0">
                <a:latin typeface="Verdana"/>
                <a:cs typeface="Verdana"/>
              </a:rPr>
              <a:t>Sed</a:t>
            </a:r>
            <a:r>
              <a:rPr lang="en-US" sz="3200" dirty="0" smtClean="0">
                <a:latin typeface="Verdana"/>
                <a:cs typeface="Verdana"/>
              </a:rPr>
              <a:t> at </a:t>
            </a:r>
            <a:r>
              <a:rPr lang="en-US" sz="3200" dirty="0" err="1" smtClean="0">
                <a:latin typeface="Verdana"/>
                <a:cs typeface="Verdana"/>
              </a:rPr>
              <a:t>enim</a:t>
            </a:r>
            <a:r>
              <a:rPr lang="en-US" sz="3200" dirty="0" smtClean="0">
                <a:latin typeface="Verdana"/>
                <a:cs typeface="Verdana"/>
              </a:rPr>
              <a:t> quam, sit </a:t>
            </a:r>
            <a:r>
              <a:rPr lang="en-US" sz="3200" dirty="0" err="1" smtClean="0">
                <a:latin typeface="Verdana"/>
                <a:cs typeface="Verdana"/>
              </a:rPr>
              <a:t>emet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rhoncus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eros</a:t>
            </a:r>
            <a:r>
              <a:rPr lang="en-US" sz="3200" dirty="0" smtClean="0">
                <a:latin typeface="Verdana"/>
                <a:cs typeface="Verdana"/>
              </a:rPr>
              <a:t>.</a:t>
            </a:r>
          </a:p>
          <a:p>
            <a:pPr marL="552450" lvl="0" indent="-496888">
              <a:spcAft>
                <a:spcPts val="2400"/>
              </a:spcAft>
              <a:buFont typeface="Courier New"/>
              <a:buChar char="o"/>
            </a:pPr>
            <a:r>
              <a:rPr lang="en-US" sz="3200" dirty="0" err="1" smtClean="0">
                <a:latin typeface="Verdana"/>
                <a:cs typeface="Verdana"/>
              </a:rPr>
              <a:t>Aenean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hendrerit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fringilla</a:t>
            </a:r>
            <a:r>
              <a:rPr lang="en-US" sz="3200" dirty="0" smtClean="0">
                <a:latin typeface="Verdana"/>
                <a:cs typeface="Verdana"/>
              </a:rPr>
              <a:t> lacus, </a:t>
            </a:r>
            <a:r>
              <a:rPr lang="en-US" sz="3200" dirty="0" err="1" smtClean="0">
                <a:latin typeface="Verdana"/>
                <a:cs typeface="Verdana"/>
              </a:rPr>
              <a:t>quis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posuere</a:t>
            </a:r>
            <a:r>
              <a:rPr lang="en-US" sz="3200" dirty="0" smtClean="0">
                <a:latin typeface="Verdana"/>
                <a:cs typeface="Verdana"/>
              </a:rPr>
              <a:t> lacus </a:t>
            </a:r>
            <a:r>
              <a:rPr lang="en-US" sz="3200" dirty="0" err="1" smtClean="0">
                <a:latin typeface="Verdana"/>
                <a:cs typeface="Verdana"/>
              </a:rPr>
              <a:t>ultricies</a:t>
            </a:r>
            <a:r>
              <a:rPr lang="en-US" sz="3200" dirty="0" smtClean="0">
                <a:latin typeface="Verdana"/>
                <a:cs typeface="Verdana"/>
              </a:rPr>
              <a:t> sit </a:t>
            </a:r>
            <a:r>
              <a:rPr lang="en-US" sz="3200" dirty="0" err="1" smtClean="0">
                <a:latin typeface="Verdana"/>
                <a:cs typeface="Verdana"/>
              </a:rPr>
              <a:t>amet</a:t>
            </a:r>
            <a:r>
              <a:rPr lang="en-US" sz="3200" dirty="0" smtClean="0">
                <a:latin typeface="Verdana"/>
                <a:cs typeface="Verdana"/>
              </a:rPr>
              <a:t>.</a:t>
            </a:r>
          </a:p>
          <a:p>
            <a:pPr marL="552450" indent="-496888">
              <a:spcAft>
                <a:spcPts val="2400"/>
              </a:spcAft>
              <a:buFont typeface="Arial"/>
              <a:buChar char="•"/>
            </a:pPr>
            <a:endParaRPr lang="en-US" sz="3200" dirty="0" smtClean="0">
              <a:latin typeface="Verdana"/>
              <a:cs typeface="Verdan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0626254" y="15959372"/>
            <a:ext cx="12639360" cy="1292662"/>
          </a:xfrm>
          <a:prstGeom prst="rect">
            <a:avLst/>
          </a:prstGeom>
          <a:solidFill>
            <a:srgbClr val="EBF1DE"/>
          </a:solidFill>
          <a:ln w="6032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lIns="274320" tIns="274320" rIns="274320" bIns="274320" rtlCol="0">
            <a:spAutoFit/>
          </a:bodyPr>
          <a:lstStyle/>
          <a:p>
            <a:pPr algn="ctr"/>
            <a:r>
              <a:rPr lang="en-US" sz="4800" dirty="0" smtClean="0">
                <a:latin typeface="Verdana"/>
                <a:cs typeface="Verdana"/>
              </a:rPr>
              <a:t>Other Findings</a:t>
            </a:r>
            <a:endParaRPr lang="en-US" sz="4800" dirty="0">
              <a:latin typeface="Verdana"/>
              <a:cs typeface="Verdana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36533" y="7763516"/>
            <a:ext cx="12664440" cy="101153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0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36535" y="7828145"/>
            <a:ext cx="12664440" cy="10050677"/>
          </a:xfrm>
          <a:prstGeom prst="rect">
            <a:avLst/>
          </a:prstGeom>
          <a:noFill/>
          <a:ln w="60325" cap="flat">
            <a:noFill/>
          </a:ln>
        </p:spPr>
        <p:txBody>
          <a:bodyPr wrap="square" lIns="457200" tIns="457200" rIns="548640" rtlCol="0">
            <a:noAutofit/>
          </a:bodyPr>
          <a:lstStyle/>
          <a:p>
            <a:pPr marL="496888" indent="-496888">
              <a:spcAft>
                <a:spcPts val="3600"/>
              </a:spcAft>
              <a:buFont typeface="Arial"/>
              <a:buChar char="•"/>
            </a:pPr>
            <a:r>
              <a:rPr lang="en-US" sz="3200" dirty="0" smtClean="0">
                <a:latin typeface="Verdana"/>
                <a:cs typeface="Verdana"/>
              </a:rPr>
              <a:t>Provide a concise description of your research.</a:t>
            </a:r>
          </a:p>
          <a:p>
            <a:pPr marL="496888" indent="-496888">
              <a:spcAft>
                <a:spcPts val="3600"/>
              </a:spcAft>
              <a:buFont typeface="Arial"/>
              <a:buChar char="•"/>
            </a:pPr>
            <a:r>
              <a:rPr lang="en-US" sz="3200" dirty="0" smtClean="0">
                <a:latin typeface="Verdana"/>
                <a:cs typeface="Verdana"/>
              </a:rPr>
              <a:t>Hit on the main points </a:t>
            </a:r>
          </a:p>
          <a:p>
            <a:pPr marL="496888" indent="-496888">
              <a:spcAft>
                <a:spcPts val="3600"/>
              </a:spcAft>
              <a:buFont typeface="Arial"/>
              <a:buChar char="•"/>
            </a:pPr>
            <a:r>
              <a:rPr lang="en-US" sz="3200" dirty="0" smtClean="0">
                <a:latin typeface="Verdana"/>
                <a:cs typeface="Verdana"/>
              </a:rPr>
              <a:t>Unless the poster session/meeting requires it, you should not put your abstract on the poster.</a:t>
            </a:r>
          </a:p>
          <a:p>
            <a:pPr marL="496888" indent="-496888">
              <a:spcAft>
                <a:spcPts val="3600"/>
              </a:spcAft>
              <a:buFont typeface="Arial"/>
              <a:buChar char="•"/>
            </a:pPr>
            <a:r>
              <a:rPr lang="en-US" sz="3200" dirty="0" err="1" smtClean="0">
                <a:latin typeface="Verdana"/>
                <a:cs typeface="Verdana"/>
              </a:rPr>
              <a:t>Lorem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ipsum</a:t>
            </a:r>
            <a:r>
              <a:rPr lang="en-US" sz="3200" dirty="0" smtClean="0">
                <a:latin typeface="Verdana"/>
                <a:cs typeface="Verdana"/>
              </a:rPr>
              <a:t> dolor sit </a:t>
            </a:r>
            <a:r>
              <a:rPr lang="en-US" sz="3200" dirty="0" err="1" smtClean="0">
                <a:latin typeface="Verdana"/>
                <a:cs typeface="Verdana"/>
              </a:rPr>
              <a:t>amet</a:t>
            </a:r>
            <a:r>
              <a:rPr lang="en-US" sz="3200" dirty="0" smtClean="0">
                <a:latin typeface="Verdana"/>
                <a:cs typeface="Verdana"/>
              </a:rPr>
              <a:t>, </a:t>
            </a:r>
            <a:r>
              <a:rPr lang="en-US" sz="3200" dirty="0" err="1" smtClean="0">
                <a:latin typeface="Verdana"/>
                <a:cs typeface="Verdana"/>
              </a:rPr>
              <a:t>consectetur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adipiscing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elit</a:t>
            </a:r>
            <a:r>
              <a:rPr lang="en-US" sz="3200" dirty="0" smtClean="0">
                <a:latin typeface="Verdana"/>
                <a:cs typeface="Verdana"/>
              </a:rPr>
              <a:t>. </a:t>
            </a:r>
            <a:r>
              <a:rPr lang="en-US" sz="3200" dirty="0" err="1" smtClean="0">
                <a:latin typeface="Verdana"/>
                <a:cs typeface="Verdana"/>
              </a:rPr>
              <a:t>Ut</a:t>
            </a:r>
            <a:r>
              <a:rPr lang="en-US" sz="3200" dirty="0" smtClean="0">
                <a:latin typeface="Verdana"/>
                <a:cs typeface="Verdana"/>
              </a:rPr>
              <a:t> et </a:t>
            </a:r>
            <a:r>
              <a:rPr lang="en-US" sz="3200" dirty="0" err="1" smtClean="0">
                <a:latin typeface="Verdana"/>
                <a:cs typeface="Verdana"/>
              </a:rPr>
              <a:t>felis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mauris</a:t>
            </a:r>
            <a:r>
              <a:rPr lang="en-US" sz="3200" dirty="0" smtClean="0">
                <a:latin typeface="Verdana"/>
                <a:cs typeface="Verdana"/>
              </a:rPr>
              <a:t>.</a:t>
            </a:r>
          </a:p>
          <a:p>
            <a:pPr marL="496888" indent="-496888">
              <a:spcAft>
                <a:spcPts val="3600"/>
              </a:spcAft>
              <a:buFont typeface="Arial"/>
              <a:buChar char="•"/>
            </a:pPr>
            <a:r>
              <a:rPr lang="en-US" sz="3200" dirty="0" err="1" smtClean="0">
                <a:latin typeface="Verdana"/>
                <a:cs typeface="Verdana"/>
              </a:rPr>
              <a:t>Orbi</a:t>
            </a:r>
            <a:r>
              <a:rPr lang="en-US" sz="3200" dirty="0" smtClean="0">
                <a:latin typeface="Verdana"/>
                <a:cs typeface="Verdana"/>
              </a:rPr>
              <a:t> a </a:t>
            </a:r>
            <a:r>
              <a:rPr lang="en-US" sz="3200" dirty="0" err="1" smtClean="0">
                <a:latin typeface="Verdana"/>
                <a:cs typeface="Verdana"/>
              </a:rPr>
              <a:t>tempor</a:t>
            </a:r>
            <a:r>
              <a:rPr lang="en-US" sz="3200" dirty="0" smtClean="0">
                <a:latin typeface="Verdana"/>
                <a:cs typeface="Verdana"/>
              </a:rPr>
              <a:t> est. </a:t>
            </a:r>
            <a:r>
              <a:rPr lang="en-US" sz="3200" dirty="0" err="1" smtClean="0">
                <a:latin typeface="Verdana"/>
                <a:cs typeface="Verdana"/>
              </a:rPr>
              <a:t>Nunc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scelerisque</a:t>
            </a:r>
            <a:r>
              <a:rPr lang="en-US" sz="3200" dirty="0" smtClean="0">
                <a:latin typeface="Verdana"/>
                <a:cs typeface="Verdana"/>
              </a:rPr>
              <a:t>, </a:t>
            </a:r>
            <a:r>
              <a:rPr lang="en-US" sz="3200" dirty="0" err="1" smtClean="0">
                <a:latin typeface="Verdana"/>
                <a:cs typeface="Verdana"/>
              </a:rPr>
              <a:t>urna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ut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imperdiet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condimentum</a:t>
            </a:r>
            <a:r>
              <a:rPr lang="en-US" sz="3200" dirty="0" smtClean="0">
                <a:latin typeface="Verdana"/>
                <a:cs typeface="Verdana"/>
              </a:rPr>
              <a:t>.</a:t>
            </a:r>
          </a:p>
          <a:p>
            <a:pPr marL="496888" indent="-496888">
              <a:spcAft>
                <a:spcPts val="3600"/>
              </a:spcAft>
              <a:buFont typeface="Arial"/>
              <a:buChar char="•"/>
            </a:pP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Pellentesque</a:t>
            </a:r>
            <a:r>
              <a:rPr lang="en-US" sz="3200" dirty="0" smtClean="0">
                <a:latin typeface="Verdana"/>
                <a:cs typeface="Verdana"/>
              </a:rPr>
              <a:t> habitant </a:t>
            </a:r>
            <a:r>
              <a:rPr lang="en-US" sz="3200" dirty="0" err="1" smtClean="0">
                <a:latin typeface="Verdana"/>
                <a:cs typeface="Verdana"/>
              </a:rPr>
              <a:t>morbi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tristique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senectus</a:t>
            </a:r>
            <a:r>
              <a:rPr lang="en-US" sz="3200" dirty="0" smtClean="0">
                <a:latin typeface="Verdana"/>
                <a:cs typeface="Verdana"/>
              </a:rPr>
              <a:t> et </a:t>
            </a:r>
            <a:r>
              <a:rPr lang="en-US" sz="3200" dirty="0" err="1" smtClean="0">
                <a:latin typeface="Verdana"/>
                <a:cs typeface="Verdana"/>
              </a:rPr>
              <a:t>netus</a:t>
            </a:r>
            <a:r>
              <a:rPr lang="en-US" sz="3200" dirty="0" smtClean="0">
                <a:latin typeface="Verdana"/>
                <a:cs typeface="Verdana"/>
              </a:rPr>
              <a:t> et </a:t>
            </a:r>
            <a:r>
              <a:rPr lang="en-US" sz="3200" dirty="0" err="1" smtClean="0">
                <a:latin typeface="Verdana"/>
                <a:cs typeface="Verdana"/>
              </a:rPr>
              <a:t>malesuada</a:t>
            </a:r>
            <a:r>
              <a:rPr lang="en-US" sz="3200" dirty="0" smtClean="0">
                <a:latin typeface="Verdana"/>
                <a:cs typeface="Verdana"/>
              </a:rPr>
              <a:t> fames ac </a:t>
            </a:r>
            <a:r>
              <a:rPr lang="en-US" sz="3200" dirty="0" err="1" smtClean="0">
                <a:latin typeface="Verdana"/>
                <a:cs typeface="Verdana"/>
              </a:rPr>
              <a:t>turpis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egestas</a:t>
            </a:r>
            <a:r>
              <a:rPr lang="en-US" sz="3200" dirty="0" smtClean="0">
                <a:latin typeface="Verdana"/>
                <a:cs typeface="Verdana"/>
              </a:rPr>
              <a:t>. </a:t>
            </a:r>
          </a:p>
          <a:p>
            <a:pPr marL="496888" indent="-496888">
              <a:spcAft>
                <a:spcPts val="3600"/>
              </a:spcAft>
              <a:buFont typeface="Arial"/>
              <a:buChar char="•"/>
            </a:pPr>
            <a:r>
              <a:rPr lang="en-US" sz="3200" dirty="0" err="1" smtClean="0">
                <a:latin typeface="Verdana"/>
                <a:cs typeface="Verdana"/>
              </a:rPr>
              <a:t>Duis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nec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leo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eget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purus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congue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malesuada</a:t>
            </a:r>
            <a:r>
              <a:rPr lang="en-US" sz="3200" dirty="0" smtClean="0">
                <a:latin typeface="Verdana"/>
                <a:cs typeface="Verdana"/>
              </a:rPr>
              <a:t>.</a:t>
            </a:r>
          </a:p>
          <a:p>
            <a:pPr marL="496888" indent="-496888">
              <a:spcAft>
                <a:spcPts val="3600"/>
              </a:spcAft>
              <a:buFont typeface="Arial"/>
              <a:buChar char="•"/>
            </a:pPr>
            <a:endParaRPr lang="en-US" sz="3200" dirty="0" smtClean="0">
              <a:latin typeface="Verdana"/>
              <a:cs typeface="Verdana"/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endParaRPr lang="en-US" sz="3200" dirty="0" smtClean="0">
              <a:latin typeface="Verdana"/>
              <a:cs typeface="Verdana"/>
            </a:endParaRPr>
          </a:p>
          <a:p>
            <a:pPr>
              <a:spcAft>
                <a:spcPts val="1200"/>
              </a:spcAft>
            </a:pPr>
            <a:endParaRPr lang="en-US" sz="3200" baseline="30000" dirty="0" smtClean="0">
              <a:latin typeface="Verdana"/>
              <a:cs typeface="Verdana"/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endParaRPr lang="en-US" sz="3200" dirty="0" smtClean="0">
              <a:latin typeface="Verdana"/>
              <a:cs typeface="Verdana"/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endParaRPr lang="en-US" sz="3200" dirty="0">
              <a:latin typeface="Verdana"/>
              <a:cs typeface="Verdana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36533" y="19610650"/>
            <a:ext cx="12664440" cy="103110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0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657680" y="20042032"/>
            <a:ext cx="12664440" cy="9310241"/>
          </a:xfrm>
          <a:prstGeom prst="rect">
            <a:avLst/>
          </a:prstGeom>
          <a:noFill/>
          <a:ln w="60325" cmpd="sng">
            <a:noFill/>
          </a:ln>
        </p:spPr>
        <p:txBody>
          <a:bodyPr wrap="square" lIns="731520" tIns="640080" rIns="731520" bIns="640080" rtlCol="0">
            <a:spAutoFit/>
          </a:bodyPr>
          <a:lstStyle/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3200" dirty="0" smtClean="0">
                <a:latin typeface="Verdana"/>
                <a:cs typeface="Verdana"/>
              </a:rPr>
              <a:t>Your poster is an opportunity to engage viewers in a discussion of your work</a:t>
            </a: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3200" dirty="0" smtClean="0">
                <a:latin typeface="Verdana"/>
                <a:cs typeface="Verdana"/>
              </a:rPr>
              <a:t>It is not a mini-paper. Be brief.</a:t>
            </a: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3200" dirty="0" smtClean="0">
                <a:latin typeface="Verdana"/>
                <a:cs typeface="Verdana"/>
              </a:rPr>
              <a:t>Use short sentences or bullets to convey the objectives of your work.</a:t>
            </a: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Pellentesque</a:t>
            </a:r>
            <a:r>
              <a:rPr lang="en-US" sz="3200" dirty="0" smtClean="0">
                <a:latin typeface="Verdana"/>
                <a:cs typeface="Verdana"/>
              </a:rPr>
              <a:t> habitant </a:t>
            </a:r>
            <a:r>
              <a:rPr lang="en-US" sz="3200" dirty="0" err="1" smtClean="0">
                <a:latin typeface="Verdana"/>
                <a:cs typeface="Verdana"/>
              </a:rPr>
              <a:t>morbi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tristique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senectus</a:t>
            </a:r>
            <a:r>
              <a:rPr lang="en-US" sz="3200" dirty="0" smtClean="0">
                <a:latin typeface="Verdana"/>
                <a:cs typeface="Verdana"/>
              </a:rPr>
              <a:t>. </a:t>
            </a: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3200" dirty="0" err="1" smtClean="0">
                <a:latin typeface="Verdana"/>
                <a:cs typeface="Verdana"/>
              </a:rPr>
              <a:t>Doned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rutrum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nisl</a:t>
            </a:r>
            <a:r>
              <a:rPr lang="en-US" sz="3200" dirty="0" smtClean="0">
                <a:latin typeface="Verdana"/>
                <a:cs typeface="Verdana"/>
              </a:rPr>
              <a:t> sit </a:t>
            </a:r>
            <a:r>
              <a:rPr lang="en-US" sz="3200" dirty="0" err="1" smtClean="0">
                <a:latin typeface="Verdana"/>
                <a:cs typeface="Verdana"/>
              </a:rPr>
              <a:t>amet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justo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interdum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eltricies</a:t>
            </a:r>
            <a:r>
              <a:rPr lang="en-US" sz="3200" dirty="0" smtClean="0">
                <a:latin typeface="Verdana"/>
                <a:cs typeface="Verdana"/>
              </a:rPr>
              <a:t>.</a:t>
            </a: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3200" dirty="0" smtClean="0">
                <a:latin typeface="Verdana"/>
                <a:cs typeface="Verdana"/>
              </a:rPr>
              <a:t>Mori </a:t>
            </a:r>
            <a:r>
              <a:rPr lang="en-US" sz="3200" dirty="0" err="1" smtClean="0">
                <a:latin typeface="Verdana"/>
                <a:cs typeface="Verdana"/>
              </a:rPr>
              <a:t>nec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libero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nec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metus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rutrum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faucibus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quis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nec</a:t>
            </a:r>
            <a:r>
              <a:rPr lang="en-US" sz="3200" dirty="0" smtClean="0">
                <a:latin typeface="Verdana"/>
                <a:cs typeface="Verdana"/>
              </a:rPr>
              <a:t> dui.</a:t>
            </a: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3200" dirty="0" smtClean="0">
                <a:latin typeface="Verdana"/>
                <a:cs typeface="Verdana"/>
              </a:rPr>
              <a:t> Et </a:t>
            </a:r>
            <a:r>
              <a:rPr lang="en-US" sz="3200" dirty="0" err="1" smtClean="0">
                <a:latin typeface="Verdana"/>
                <a:cs typeface="Verdana"/>
              </a:rPr>
              <a:t>netus</a:t>
            </a:r>
            <a:r>
              <a:rPr lang="en-US" sz="3200" dirty="0" smtClean="0">
                <a:latin typeface="Verdana"/>
                <a:cs typeface="Verdana"/>
              </a:rPr>
              <a:t> et </a:t>
            </a:r>
            <a:r>
              <a:rPr lang="en-US" sz="3200" dirty="0" err="1" smtClean="0">
                <a:latin typeface="Verdana"/>
                <a:cs typeface="Verdana"/>
              </a:rPr>
              <a:t>malesuada</a:t>
            </a:r>
            <a:r>
              <a:rPr lang="en-US" sz="3200" dirty="0" smtClean="0">
                <a:latin typeface="Verdana"/>
                <a:cs typeface="Verdana"/>
              </a:rPr>
              <a:t> fames ac </a:t>
            </a:r>
            <a:r>
              <a:rPr lang="en-US" sz="3200" dirty="0" err="1" smtClean="0">
                <a:latin typeface="Verdana"/>
                <a:cs typeface="Verdana"/>
              </a:rPr>
              <a:t>turpis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egestas</a:t>
            </a:r>
            <a:endParaRPr lang="en-US" sz="3200" dirty="0" smtClean="0">
              <a:latin typeface="Verdana"/>
              <a:cs typeface="Verdana"/>
            </a:endParaRP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3200" dirty="0" err="1" smtClean="0">
                <a:latin typeface="Verdana"/>
                <a:cs typeface="Verdana"/>
              </a:rPr>
              <a:t>Sed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ornare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euismod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turpis</a:t>
            </a:r>
            <a:r>
              <a:rPr lang="en-US" sz="3200" dirty="0" smtClean="0">
                <a:latin typeface="Verdana"/>
                <a:cs typeface="Verdana"/>
              </a:rPr>
              <a:t>, at </a:t>
            </a:r>
            <a:r>
              <a:rPr lang="en-US" sz="3200" dirty="0" err="1" smtClean="0">
                <a:latin typeface="Verdana"/>
                <a:cs typeface="Verdana"/>
              </a:rPr>
              <a:t>pellentesque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sem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eleifend</a:t>
            </a:r>
            <a:r>
              <a:rPr lang="en-US" sz="3200" dirty="0" smtClean="0">
                <a:latin typeface="Verdana"/>
                <a:cs typeface="Verdana"/>
              </a:rPr>
              <a:t> vel.</a:t>
            </a:r>
            <a:endParaRPr lang="en-US" sz="3200" dirty="0">
              <a:latin typeface="Verdana"/>
              <a:cs typeface="Verdana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3902248" y="19610650"/>
            <a:ext cx="16120533" cy="103110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0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3902248" y="20042032"/>
            <a:ext cx="16120533" cy="8802410"/>
          </a:xfrm>
          <a:prstGeom prst="rect">
            <a:avLst/>
          </a:prstGeom>
          <a:noFill/>
          <a:ln w="60325">
            <a:noFill/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smtClean="0">
                <a:latin typeface="Verdana"/>
                <a:cs typeface="Verdana"/>
              </a:rPr>
              <a:t>Again, the fewer words you can use, the better. Only include the most relevant information about your research. </a:t>
            </a:r>
          </a:p>
          <a:p>
            <a:endParaRPr lang="en-US" sz="3200" dirty="0" smtClean="0">
              <a:latin typeface="Verdana"/>
              <a:cs typeface="Verdana"/>
            </a:endParaRPr>
          </a:p>
          <a:p>
            <a:r>
              <a:rPr lang="en-US" sz="3200" dirty="0" smtClean="0">
                <a:latin typeface="Verdana"/>
                <a:cs typeface="Verdana"/>
              </a:rPr>
              <a:t>You can always have a poster handout that includes your abstract, methods, resources and whatever other information you want interested viewers to have.</a:t>
            </a:r>
          </a:p>
          <a:p>
            <a:endParaRPr lang="en-US" sz="3200" dirty="0" smtClean="0">
              <a:latin typeface="Verdana"/>
              <a:cs typeface="Verdana"/>
            </a:endParaRPr>
          </a:p>
          <a:p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Pellentesque</a:t>
            </a:r>
            <a:r>
              <a:rPr lang="en-US" sz="3200" dirty="0" smtClean="0">
                <a:latin typeface="Verdana"/>
                <a:cs typeface="Verdana"/>
              </a:rPr>
              <a:t> habitant </a:t>
            </a:r>
            <a:r>
              <a:rPr lang="en-US" sz="3200" dirty="0" err="1" smtClean="0">
                <a:latin typeface="Verdana"/>
                <a:cs typeface="Verdana"/>
              </a:rPr>
              <a:t>morbi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tristique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senectus</a:t>
            </a:r>
            <a:r>
              <a:rPr lang="en-US" sz="3200" dirty="0" smtClean="0">
                <a:latin typeface="Verdana"/>
                <a:cs typeface="Verdana"/>
              </a:rPr>
              <a:t> et </a:t>
            </a:r>
            <a:r>
              <a:rPr lang="en-US" sz="3200" dirty="0" err="1" smtClean="0">
                <a:latin typeface="Verdana"/>
                <a:cs typeface="Verdana"/>
              </a:rPr>
              <a:t>netus</a:t>
            </a:r>
            <a:r>
              <a:rPr lang="en-US" sz="3200" dirty="0" smtClean="0">
                <a:latin typeface="Verdana"/>
                <a:cs typeface="Verdana"/>
              </a:rPr>
              <a:t> et </a:t>
            </a:r>
            <a:r>
              <a:rPr lang="en-US" sz="3200" dirty="0" err="1" smtClean="0">
                <a:latin typeface="Verdana"/>
                <a:cs typeface="Verdana"/>
              </a:rPr>
              <a:t>malesuada</a:t>
            </a:r>
            <a:r>
              <a:rPr lang="en-US" sz="3200" dirty="0" smtClean="0">
                <a:latin typeface="Verdana"/>
                <a:cs typeface="Verdana"/>
              </a:rPr>
              <a:t> fames ac </a:t>
            </a:r>
            <a:r>
              <a:rPr lang="en-US" sz="3200" dirty="0" err="1" smtClean="0">
                <a:latin typeface="Verdana"/>
                <a:cs typeface="Verdana"/>
              </a:rPr>
              <a:t>turpis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egestas</a:t>
            </a:r>
            <a:r>
              <a:rPr lang="en-US" sz="3200" dirty="0" smtClean="0">
                <a:latin typeface="Verdana"/>
                <a:cs typeface="Verdana"/>
              </a:rPr>
              <a:t>. </a:t>
            </a:r>
            <a:r>
              <a:rPr lang="en-US" sz="3200" dirty="0" err="1" smtClean="0">
                <a:latin typeface="Verdana"/>
                <a:cs typeface="Verdana"/>
              </a:rPr>
              <a:t>Ornare</a:t>
            </a:r>
            <a:r>
              <a:rPr lang="en-US" sz="3200" dirty="0" smtClean="0">
                <a:latin typeface="Verdana"/>
                <a:cs typeface="Verdana"/>
              </a:rPr>
              <a:t> vitae, </a:t>
            </a:r>
            <a:r>
              <a:rPr lang="en-US" sz="3200" dirty="0" err="1" smtClean="0">
                <a:latin typeface="Verdana"/>
                <a:cs typeface="Verdana"/>
              </a:rPr>
              <a:t>pretium</a:t>
            </a:r>
            <a:r>
              <a:rPr lang="en-US" sz="3200" dirty="0" smtClean="0">
                <a:latin typeface="Verdana"/>
                <a:cs typeface="Verdana"/>
              </a:rPr>
              <a:t> vitae </a:t>
            </a:r>
            <a:r>
              <a:rPr lang="en-US" sz="3200" dirty="0" err="1" smtClean="0">
                <a:latin typeface="Verdana"/>
                <a:cs typeface="Verdana"/>
              </a:rPr>
              <a:t>risus</a:t>
            </a:r>
            <a:r>
              <a:rPr lang="en-US" sz="3200" dirty="0" smtClean="0">
                <a:latin typeface="Verdana"/>
                <a:cs typeface="Verdana"/>
              </a:rPr>
              <a:t>.</a:t>
            </a:r>
          </a:p>
          <a:p>
            <a:endParaRPr lang="en-US" sz="3200" dirty="0" smtClean="0">
              <a:latin typeface="Verdana"/>
              <a:cs typeface="Verdana"/>
            </a:endParaRPr>
          </a:p>
          <a:p>
            <a:r>
              <a:rPr lang="en-US" sz="3200" dirty="0" err="1" smtClean="0">
                <a:latin typeface="Verdana"/>
                <a:cs typeface="Verdana"/>
              </a:rPr>
              <a:t>Vivamus</a:t>
            </a:r>
            <a:r>
              <a:rPr lang="en-US" sz="3200" dirty="0" smtClean="0">
                <a:latin typeface="Verdana"/>
                <a:cs typeface="Verdana"/>
              </a:rPr>
              <a:t> lacus </a:t>
            </a:r>
            <a:r>
              <a:rPr lang="en-US" sz="3200" dirty="0" err="1" smtClean="0">
                <a:latin typeface="Verdana"/>
                <a:cs typeface="Verdana"/>
              </a:rPr>
              <a:t>sem</a:t>
            </a:r>
            <a:r>
              <a:rPr lang="en-US" sz="3200" dirty="0" smtClean="0">
                <a:latin typeface="Verdana"/>
                <a:cs typeface="Verdana"/>
              </a:rPr>
              <a:t>, </a:t>
            </a:r>
            <a:r>
              <a:rPr lang="en-US" sz="3200" dirty="0" err="1" smtClean="0">
                <a:latin typeface="Verdana"/>
                <a:cs typeface="Verdana"/>
              </a:rPr>
              <a:t>adipiscing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eget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ullamcorper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eu</a:t>
            </a:r>
            <a:r>
              <a:rPr lang="en-US" sz="3200" dirty="0" smtClean="0">
                <a:latin typeface="Verdana"/>
                <a:cs typeface="Verdana"/>
              </a:rPr>
              <a:t>, </a:t>
            </a:r>
            <a:r>
              <a:rPr lang="en-US" sz="3200" dirty="0" err="1" smtClean="0">
                <a:latin typeface="Verdana"/>
                <a:cs typeface="Verdana"/>
              </a:rPr>
              <a:t>dignissim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sed</a:t>
            </a:r>
            <a:r>
              <a:rPr lang="en-US" sz="3200" dirty="0" smtClean="0">
                <a:latin typeface="Verdana"/>
                <a:cs typeface="Verdana"/>
              </a:rPr>
              <a:t> dui. </a:t>
            </a:r>
            <a:r>
              <a:rPr lang="en-US" sz="3200" dirty="0" err="1" smtClean="0">
                <a:latin typeface="Verdana"/>
                <a:cs typeface="Verdana"/>
              </a:rPr>
              <a:t>Nunc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faucibus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neque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vel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odio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viverra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commodo</a:t>
            </a:r>
            <a:r>
              <a:rPr lang="en-US" sz="3200" dirty="0" smtClean="0">
                <a:latin typeface="Verdana"/>
                <a:cs typeface="Verdana"/>
              </a:rPr>
              <a:t>. </a:t>
            </a:r>
            <a:r>
              <a:rPr lang="en-US" sz="3200" dirty="0" err="1" smtClean="0">
                <a:latin typeface="Verdana"/>
                <a:cs typeface="Verdana"/>
              </a:rPr>
              <a:t>Aliquam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sed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imperdiet</a:t>
            </a:r>
            <a:r>
              <a:rPr lang="en-US" sz="3200" dirty="0" smtClean="0">
                <a:latin typeface="Verdana"/>
                <a:cs typeface="Verdana"/>
              </a:rPr>
              <a:t> mi. </a:t>
            </a:r>
            <a:r>
              <a:rPr lang="en-US" sz="3200" dirty="0" err="1" smtClean="0">
                <a:latin typeface="Verdana"/>
                <a:cs typeface="Verdana"/>
              </a:rPr>
              <a:t>Vestibulum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ut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ligula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velit</a:t>
            </a:r>
            <a:r>
              <a:rPr lang="en-US" sz="3200" dirty="0" smtClean="0">
                <a:latin typeface="Verdana"/>
                <a:cs typeface="Verdana"/>
              </a:rPr>
              <a:t>, a </a:t>
            </a:r>
            <a:r>
              <a:rPr lang="en-US" sz="3200" dirty="0" err="1" smtClean="0">
                <a:latin typeface="Verdana"/>
                <a:cs typeface="Verdana"/>
              </a:rPr>
              <a:t>dapibus</a:t>
            </a:r>
            <a:r>
              <a:rPr lang="en-US" sz="3200" dirty="0" smtClean="0">
                <a:latin typeface="Verdana"/>
                <a:cs typeface="Verdana"/>
              </a:rPr>
              <a:t> dolor </a:t>
            </a:r>
          </a:p>
          <a:p>
            <a:endParaRPr lang="en-US" sz="3200" dirty="0" smtClean="0">
              <a:latin typeface="Verdana"/>
              <a:cs typeface="Verdana"/>
            </a:endParaRPr>
          </a:p>
          <a:p>
            <a:r>
              <a:rPr lang="en-US" sz="3200" dirty="0" smtClean="0">
                <a:latin typeface="Verdana"/>
                <a:cs typeface="Verdana"/>
              </a:rPr>
              <a:t>Mori </a:t>
            </a:r>
            <a:r>
              <a:rPr lang="en-US" sz="3200" dirty="0" err="1" smtClean="0">
                <a:latin typeface="Verdana"/>
                <a:cs typeface="Verdana"/>
              </a:rPr>
              <a:t>eget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justo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neque</a:t>
            </a:r>
            <a:r>
              <a:rPr lang="en-US" sz="3200" dirty="0" smtClean="0">
                <a:latin typeface="Verdana"/>
                <a:cs typeface="Verdana"/>
              </a:rPr>
              <a:t>. </a:t>
            </a:r>
            <a:r>
              <a:rPr lang="en-US" sz="3200" dirty="0" err="1" smtClean="0">
                <a:latin typeface="Verdana"/>
                <a:cs typeface="Verdana"/>
              </a:rPr>
              <a:t>Nullam</a:t>
            </a:r>
            <a:r>
              <a:rPr lang="en-US" sz="3200" dirty="0" smtClean="0">
                <a:latin typeface="Verdana"/>
                <a:cs typeface="Verdana"/>
              </a:rPr>
              <a:t> non </a:t>
            </a:r>
            <a:r>
              <a:rPr lang="en-US" sz="3200" dirty="0" err="1" smtClean="0">
                <a:latin typeface="Verdana"/>
                <a:cs typeface="Verdana"/>
              </a:rPr>
              <a:t>nibh</a:t>
            </a:r>
            <a:r>
              <a:rPr lang="en-US" sz="3200" dirty="0" smtClean="0">
                <a:latin typeface="Verdana"/>
                <a:cs typeface="Verdana"/>
              </a:rPr>
              <a:t> in </a:t>
            </a:r>
            <a:r>
              <a:rPr lang="en-US" sz="3200" dirty="0" err="1" smtClean="0">
                <a:latin typeface="Verdana"/>
                <a:cs typeface="Verdana"/>
              </a:rPr>
              <a:t>velit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adipiscing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egestas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conec</a:t>
            </a:r>
            <a:r>
              <a:rPr lang="en-US" sz="3200" dirty="0" smtClean="0">
                <a:latin typeface="Verdana"/>
                <a:cs typeface="Verdana"/>
              </a:rPr>
              <a:t> sit </a:t>
            </a:r>
            <a:r>
              <a:rPr lang="en-US" sz="3200" dirty="0" err="1" smtClean="0">
                <a:latin typeface="Verdana"/>
                <a:cs typeface="Verdana"/>
              </a:rPr>
              <a:t>amet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purus</a:t>
            </a:r>
            <a:r>
              <a:rPr lang="en-US" sz="3200" dirty="0" smtClean="0">
                <a:latin typeface="Verdana"/>
                <a:cs typeface="Verdana"/>
              </a:rPr>
              <a:t> </a:t>
            </a:r>
            <a:r>
              <a:rPr lang="en-US" sz="3200" dirty="0" err="1" smtClean="0">
                <a:latin typeface="Verdana"/>
                <a:cs typeface="Verdana"/>
              </a:rPr>
              <a:t>arcu</a:t>
            </a:r>
            <a:r>
              <a:rPr lang="en-US" sz="3200" dirty="0" smtClean="0">
                <a:latin typeface="Verdana"/>
                <a:cs typeface="Verdana"/>
              </a:rPr>
              <a:t>.  Sod non </a:t>
            </a:r>
            <a:r>
              <a:rPr lang="en-US" sz="3200" dirty="0" err="1" smtClean="0">
                <a:latin typeface="Verdana"/>
                <a:cs typeface="Verdana"/>
              </a:rPr>
              <a:t>nibh</a:t>
            </a:r>
            <a:r>
              <a:rPr lang="en-US" sz="3200" dirty="0" smtClean="0">
                <a:latin typeface="Verdana"/>
                <a:cs typeface="Verdana"/>
              </a:rPr>
              <a:t> dui.</a:t>
            </a:r>
            <a:endParaRPr lang="en-US" sz="3200" dirty="0">
              <a:latin typeface="Verdana"/>
              <a:cs typeface="Verdana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061918" y="31042816"/>
            <a:ext cx="4659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Verdana"/>
                <a:cs typeface="Verdana"/>
              </a:rPr>
              <a:t>Other  logos and Credits can be placed in this bar</a:t>
            </a:r>
            <a:endParaRPr lang="en-US" sz="1400" i="1" dirty="0">
              <a:latin typeface="Verdana"/>
              <a:cs typeface="Verdana"/>
            </a:endParaRPr>
          </a:p>
        </p:txBody>
      </p:sp>
      <p:pic>
        <p:nvPicPr>
          <p:cNvPr id="70" name="Picture 69" descr="FPO Logo 1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243" y="880675"/>
            <a:ext cx="4730104" cy="4656525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2148082" y="3449962"/>
            <a:ext cx="3831967" cy="461665"/>
          </a:xfrm>
          <a:prstGeom prst="rect">
            <a:avLst/>
          </a:prstGeom>
          <a:solidFill>
            <a:schemeClr val="accent3">
              <a:lumMod val="20000"/>
              <a:lumOff val="80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Your institution’s logo here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rot="5400000">
            <a:off x="31279065" y="23912298"/>
            <a:ext cx="11141526" cy="1588"/>
          </a:xfrm>
          <a:prstGeom prst="line">
            <a:avLst/>
          </a:prstGeom>
          <a:ln w="60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4" name="Picture 73" descr="FPO Arrow Logo 2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4135" y="30631099"/>
            <a:ext cx="1925413" cy="1799191"/>
          </a:xfrm>
          <a:prstGeom prst="rect">
            <a:avLst/>
          </a:prstGeom>
        </p:spPr>
      </p:pic>
      <p:pic>
        <p:nvPicPr>
          <p:cNvPr id="75" name="Picture 74" descr="FPO Arrow Logo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6353012" y="30541029"/>
            <a:ext cx="2732678" cy="1946274"/>
          </a:xfrm>
          <a:prstGeom prst="rect">
            <a:avLst/>
          </a:prstGeom>
        </p:spPr>
      </p:pic>
      <p:pic>
        <p:nvPicPr>
          <p:cNvPr id="76" name="Picture 75" descr="FPO Swirl Logo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87075" y="30510325"/>
            <a:ext cx="2141287" cy="2000914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11479548" y="31306207"/>
            <a:ext cx="3800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Verdana"/>
                <a:cs typeface="Verdana"/>
              </a:rPr>
              <a:t>Nun </a:t>
            </a:r>
            <a:r>
              <a:rPr lang="en-US" sz="2400" i="1" dirty="0" err="1" smtClean="0">
                <a:latin typeface="Verdana"/>
                <a:cs typeface="Verdana"/>
              </a:rPr>
              <a:t>Auctor</a:t>
            </a:r>
            <a:r>
              <a:rPr lang="en-US" sz="2400" i="1" dirty="0" smtClean="0">
                <a:latin typeface="Verdana"/>
                <a:cs typeface="Verdana"/>
              </a:rPr>
              <a:t> </a:t>
            </a:r>
            <a:r>
              <a:rPr lang="en-US" sz="2400" i="1" dirty="0" err="1" smtClean="0">
                <a:latin typeface="Verdana"/>
                <a:cs typeface="Verdana"/>
              </a:rPr>
              <a:t>Accumsan</a:t>
            </a:r>
            <a:endParaRPr lang="en-US" sz="2400" i="1" dirty="0">
              <a:latin typeface="Verdana"/>
              <a:cs typeface="Verdana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9187288" y="31306207"/>
            <a:ext cx="3800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Verdana"/>
                <a:cs typeface="Verdana"/>
              </a:rPr>
              <a:t>Nun </a:t>
            </a:r>
            <a:r>
              <a:rPr lang="en-US" sz="2400" i="1" dirty="0" err="1" smtClean="0">
                <a:latin typeface="Verdana"/>
                <a:cs typeface="Verdana"/>
              </a:rPr>
              <a:t>Auctor</a:t>
            </a:r>
            <a:r>
              <a:rPr lang="en-US" sz="2400" i="1" dirty="0" smtClean="0">
                <a:latin typeface="Verdana"/>
                <a:cs typeface="Verdana"/>
              </a:rPr>
              <a:t> </a:t>
            </a:r>
            <a:r>
              <a:rPr lang="en-US" sz="2400" i="1" dirty="0" err="1" smtClean="0">
                <a:latin typeface="Verdana"/>
                <a:cs typeface="Verdana"/>
              </a:rPr>
              <a:t>Accumsan</a:t>
            </a:r>
            <a:endParaRPr lang="en-US" sz="2400" i="1" dirty="0">
              <a:latin typeface="Verdana"/>
              <a:cs typeface="Verdana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6374940" y="31306207"/>
            <a:ext cx="3800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Verdana"/>
                <a:cs typeface="Verdana"/>
              </a:rPr>
              <a:t>Nun </a:t>
            </a:r>
            <a:r>
              <a:rPr lang="en-US" sz="2400" i="1" dirty="0" err="1" smtClean="0">
                <a:latin typeface="Verdana"/>
                <a:cs typeface="Verdana"/>
              </a:rPr>
              <a:t>Auctor</a:t>
            </a:r>
            <a:r>
              <a:rPr lang="en-US" sz="2400" i="1" dirty="0" smtClean="0">
                <a:latin typeface="Verdana"/>
                <a:cs typeface="Verdana"/>
              </a:rPr>
              <a:t> </a:t>
            </a:r>
            <a:r>
              <a:rPr lang="en-US" sz="2400" i="1" dirty="0" err="1" smtClean="0">
                <a:latin typeface="Verdana"/>
                <a:cs typeface="Verdana"/>
              </a:rPr>
              <a:t>Accumsan</a:t>
            </a:r>
            <a:endParaRPr lang="en-US" sz="2400" i="1" dirty="0">
              <a:latin typeface="Verdana"/>
              <a:cs typeface="Verdana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3029510" y="31306207"/>
            <a:ext cx="3800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Verdana"/>
                <a:cs typeface="Verdana"/>
              </a:rPr>
              <a:t>Nun </a:t>
            </a:r>
            <a:r>
              <a:rPr lang="en-US" sz="2400" i="1" dirty="0" err="1" smtClean="0">
                <a:latin typeface="Verdana"/>
                <a:cs typeface="Verdana"/>
              </a:rPr>
              <a:t>Auctor</a:t>
            </a:r>
            <a:r>
              <a:rPr lang="en-US" sz="2400" i="1" dirty="0" smtClean="0">
                <a:latin typeface="Verdana"/>
                <a:cs typeface="Verdana"/>
              </a:rPr>
              <a:t> </a:t>
            </a:r>
            <a:r>
              <a:rPr lang="en-US" sz="2400" i="1" dirty="0" err="1" smtClean="0">
                <a:latin typeface="Verdana"/>
                <a:cs typeface="Verdana"/>
              </a:rPr>
              <a:t>Accumsan</a:t>
            </a:r>
            <a:endParaRPr lang="en-US" sz="2400" i="1" dirty="0">
              <a:latin typeface="Verdana"/>
              <a:cs typeface="Verdana"/>
            </a:endParaRPr>
          </a:p>
        </p:txBody>
      </p:sp>
      <p:sp>
        <p:nvSpPr>
          <p:cNvPr id="82" name="Round Same Side Corner Rectangle 81"/>
          <p:cNvSpPr/>
          <p:nvPr/>
        </p:nvSpPr>
        <p:spPr>
          <a:xfrm>
            <a:off x="13902248" y="18341535"/>
            <a:ext cx="16120533" cy="1669318"/>
          </a:xfrm>
          <a:prstGeom prst="round2SameRect">
            <a:avLst/>
          </a:prstGeom>
          <a:solidFill>
            <a:srgbClr val="D7E4BD"/>
          </a:solidFill>
          <a:ln w="60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14325572" y="18329809"/>
            <a:ext cx="15273885" cy="1692771"/>
          </a:xfrm>
          <a:prstGeom prst="rect">
            <a:avLst/>
          </a:prstGeom>
          <a:noFill/>
        </p:spPr>
        <p:txBody>
          <a:bodyPr wrap="square" lIns="457200" tIns="457200" rIns="457200" bIns="457200" rtlCol="0">
            <a:spAutoFit/>
          </a:bodyPr>
          <a:lstStyle/>
          <a:p>
            <a:pPr algn="ctr"/>
            <a:r>
              <a:rPr lang="en-US" sz="5000" b="1" dirty="0" smtClean="0">
                <a:latin typeface="Verdana"/>
                <a:cs typeface="Verdana"/>
              </a:rPr>
              <a:t>METHODS</a:t>
            </a:r>
            <a:endParaRPr lang="en-US" sz="5000" b="1" dirty="0">
              <a:latin typeface="Verdana"/>
              <a:cs typeface="Verdana"/>
            </a:endParaRPr>
          </a:p>
        </p:txBody>
      </p:sp>
      <p:sp>
        <p:nvSpPr>
          <p:cNvPr id="84" name="Round Same Side Corner Rectangle 83"/>
          <p:cNvSpPr/>
          <p:nvPr/>
        </p:nvSpPr>
        <p:spPr>
          <a:xfrm>
            <a:off x="636533" y="18317494"/>
            <a:ext cx="12664440" cy="1724538"/>
          </a:xfrm>
          <a:prstGeom prst="round2SameRect">
            <a:avLst/>
          </a:prstGeom>
          <a:solidFill>
            <a:srgbClr val="D7E4BD"/>
          </a:solidFill>
          <a:ln w="60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636533" y="18748876"/>
            <a:ext cx="126644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RESEARCH QUESTIONS</a:t>
            </a:r>
            <a:endParaRPr lang="en-US" sz="5000" b="1" dirty="0">
              <a:solidFill>
                <a:schemeClr val="tx1">
                  <a:lumMod val="95000"/>
                  <a:lumOff val="5000"/>
                </a:schemeClr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601</Words>
  <Application>Microsoft Macintosh PowerPoint</Application>
  <PresentationFormat>Custom</PresentationFormat>
  <Paragraphs>66</Paragraphs>
  <Slides>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>Unlimited Software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Vicki Pollack</dc:creator>
  <cp:lastModifiedBy>William Harris</cp:lastModifiedBy>
  <cp:revision>11</cp:revision>
  <dcterms:created xsi:type="dcterms:W3CDTF">2012-11-05T16:38:54Z</dcterms:created>
  <dcterms:modified xsi:type="dcterms:W3CDTF">2012-11-05T16:47:46Z</dcterms:modified>
</cp:coreProperties>
</file>